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 smtClean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44349E77-4924-4E03-8A5E-840AC5F5BC73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5CE35-9EBE-4C05-9CA3-BEA4815A0FA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82CE2-0ECB-4DAB-8A8E-9F63E161ECB6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A178F-E908-499B-9308-72E33375FB8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45"/>
                </a:cxn>
                <a:cxn ang="0">
                  <a:pos x="10000" y="7946"/>
                </a:cxn>
                <a:cxn ang="0">
                  <a:pos x="10000" y="4"/>
                </a:cxn>
                <a:cxn ang="0">
                  <a:pos x="10000" y="4"/>
                </a:cxn>
                <a:cxn ang="0">
                  <a:pos x="9773" y="91"/>
                </a:cxn>
                <a:cxn ang="0">
                  <a:pos x="9547" y="175"/>
                </a:cxn>
                <a:cxn ang="0">
                  <a:pos x="9320" y="256"/>
                </a:cxn>
                <a:cxn ang="0">
                  <a:pos x="9092" y="326"/>
                </a:cxn>
                <a:cxn ang="0">
                  <a:pos x="8865" y="396"/>
                </a:cxn>
                <a:cxn ang="0">
                  <a:pos x="8637" y="462"/>
                </a:cxn>
                <a:cxn ang="0">
                  <a:pos x="8412" y="518"/>
                </a:cxn>
                <a:cxn ang="0">
                  <a:pos x="8184" y="571"/>
                </a:cxn>
                <a:cxn ang="0">
                  <a:pos x="7957" y="620"/>
                </a:cxn>
                <a:cxn ang="0">
                  <a:pos x="7734" y="662"/>
                </a:cxn>
                <a:cxn ang="0">
                  <a:pos x="7508" y="704"/>
                </a:cxn>
                <a:cxn ang="0">
                  <a:pos x="7285" y="739"/>
                </a:cxn>
                <a:cxn ang="0">
                  <a:pos x="7062" y="767"/>
                </a:cxn>
                <a:cxn ang="0">
                  <a:pos x="6840" y="795"/>
                </a:cxn>
                <a:cxn ang="0">
                  <a:pos x="6620" y="819"/>
                </a:cxn>
                <a:cxn ang="0">
                  <a:pos x="6402" y="837"/>
                </a:cxn>
                <a:cxn ang="0">
                  <a:pos x="6184" y="851"/>
                </a:cxn>
                <a:cxn ang="0">
                  <a:pos x="5968" y="865"/>
                </a:cxn>
                <a:cxn ang="0">
                  <a:pos x="5755" y="872"/>
                </a:cxn>
                <a:cxn ang="0">
                  <a:pos x="5542" y="879"/>
                </a:cxn>
                <a:cxn ang="0">
                  <a:pos x="5332" y="882"/>
                </a:cxn>
                <a:cxn ang="0">
                  <a:pos x="5124" y="879"/>
                </a:cxn>
                <a:cxn ang="0">
                  <a:pos x="4918" y="879"/>
                </a:cxn>
                <a:cxn ang="0">
                  <a:pos x="4714" y="872"/>
                </a:cxn>
                <a:cxn ang="0">
                  <a:pos x="4514" y="861"/>
                </a:cxn>
                <a:cxn ang="0">
                  <a:pos x="4316" y="851"/>
                </a:cxn>
                <a:cxn ang="0">
                  <a:pos x="4122" y="840"/>
                </a:cxn>
                <a:cxn ang="0">
                  <a:pos x="3929" y="823"/>
                </a:cxn>
                <a:cxn ang="0">
                  <a:pos x="3739" y="805"/>
                </a:cxn>
                <a:cxn ang="0">
                  <a:pos x="3553" y="788"/>
                </a:cxn>
                <a:cxn ang="0">
                  <a:pos x="3190" y="742"/>
                </a:cxn>
                <a:cxn ang="0">
                  <a:pos x="2842" y="693"/>
                </a:cxn>
                <a:cxn ang="0">
                  <a:pos x="2508" y="641"/>
                </a:cxn>
                <a:cxn ang="0">
                  <a:pos x="2192" y="585"/>
                </a:cxn>
                <a:cxn ang="0">
                  <a:pos x="1890" y="525"/>
                </a:cxn>
                <a:cxn ang="0">
                  <a:pos x="1610" y="462"/>
                </a:cxn>
                <a:cxn ang="0">
                  <a:pos x="1347" y="399"/>
                </a:cxn>
                <a:cxn ang="0">
                  <a:pos x="1105" y="336"/>
                </a:cxn>
                <a:cxn ang="0">
                  <a:pos x="883" y="277"/>
                </a:cxn>
                <a:cxn ang="0">
                  <a:pos x="686" y="221"/>
                </a:cxn>
                <a:cxn ang="0">
                  <a:pos x="508" y="168"/>
                </a:cxn>
                <a:cxn ang="0">
                  <a:pos x="358" y="123"/>
                </a:cxn>
                <a:cxn ang="0">
                  <a:pos x="232" y="81"/>
                </a:cxn>
                <a:cxn ang="0">
                  <a:pos x="59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6C08C-AE87-4653-88CB-C0E8CDF645CF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71372-6794-409E-A6B0-02A8E19D1E1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17" name="TextBox 15"/>
          <p:cNvSpPr txBox="1"/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8" name="TextBox 12"/>
          <p:cNvSpPr txBox="1"/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AA25-0661-4A94-ACEE-8BA1DA79BA6C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B6E5371-575F-41CC-9F07-FD6AD356E45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CDE7-85E3-43C1-B1CF-55E9C0437F2C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BBCA9-0061-4D1F-9138-6887134429E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5F35-7937-458C-A358-6C3744FE1727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74994AF-AB36-4F07-9D76-D00D565AF6B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1B9E-6707-4456-AE96-F9A4C40E4837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96B0E1AE-D8E4-4706-8BA3-63EA19A8548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8AD32-F42E-4CEB-A737-8D6885BD5357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12D1E-B22C-4554-8FAE-1A97D457D8D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66D7-5EF9-4E9E-8B0D-09A1AF9A64E0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07FAF-5BB4-4012-A02D-77F14C99652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0510-2C09-4510-B9CF-96E7716B17E0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6FBC4-0414-4812-A637-EBC818807E0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C2069-5F0C-4FA0-97C2-00F38A87F2A3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2EBB0-117E-47D7-9BC4-D89FEC99CAB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AEB4-54E3-4CC1-882C-ADA3D307A181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9F305-EE99-4785-B966-E97FFC839AE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E1B08-05A7-4357-A39B-AA947B351FEA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5C04D-D83F-45D5-85F9-459A158AB6F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BFC3-A510-43D5-AFC3-6D0411130450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F6643-7168-430D-9834-F0FC3A9E6A6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4007-C5EB-4405-BCC5-B0F0AD46844F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003F2-032A-48F3-9832-4138E9015C7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7C22-7C6C-4AE1-BFBB-7041D36AF2CF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5EC24-BD63-4A4A-B446-F540EBC96A0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AB3C-2AB0-455B-B03F-A573149B3E4F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C3129-5EB1-4138-B8E7-7C73F5E9614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000" b="1" i="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CE630-5A4B-4D85-BD45-3E90E030A0AD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D27385FB-1F48-4430-8CB4-73A749FCA2D9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8" r:id="rId3"/>
    <p:sldLayoutId id="2147483745" r:id="rId4"/>
    <p:sldLayoutId id="2147483744" r:id="rId5"/>
    <p:sldLayoutId id="2147483743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155700" y="1584325"/>
            <a:ext cx="8824913" cy="1919288"/>
          </a:xfrm>
        </p:spPr>
        <p:txBody>
          <a:bodyPr/>
          <a:lstStyle/>
          <a:p>
            <a:pPr algn="ctr"/>
            <a:r>
              <a:rPr lang="en-US" smtClean="0"/>
              <a:t>Unit 4</a:t>
            </a:r>
            <a:r>
              <a:rPr lang="ar-JO" smtClean="0"/>
              <a:t/>
            </a:r>
            <a:br>
              <a:rPr lang="ar-JO" smtClean="0"/>
            </a:br>
            <a:r>
              <a:rPr lang="en-US" smtClean="0"/>
              <a:t>lecture 1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Art and Creativity </a:t>
            </a:r>
          </a:p>
        </p:txBody>
      </p:sp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2603500"/>
            <a:ext cx="5802313" cy="34163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538" y="1841500"/>
            <a:ext cx="7767637" cy="3306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/>
              <a:t>What do you think is happening in the picture</a:t>
            </a:r>
            <a:r>
              <a:rPr lang="en-US" dirty="0" smtClean="0"/>
              <a:t>?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/>
              <a:t>How do you feel about circus acts?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/>
              <a:t>How do you feel about performing in the street?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dirty="0" smtClean="0"/>
              <a:t>What is your favorite type of entertainment? And why?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r>
              <a:rPr lang="en-US" sz="2000" smtClean="0"/>
              <a:t>Work in pairs. Match the performers with what and where they perform. How many combinations can you make? Example: a dance company + a performance + a theater </a:t>
            </a:r>
          </a:p>
          <a:p>
            <a:r>
              <a:rPr lang="en-US" sz="2000" smtClean="0"/>
              <a:t>Who: a band, a comedian, a dance company, a circus act, a drama company, an orchestra, an artist </a:t>
            </a:r>
          </a:p>
          <a:p>
            <a:r>
              <a:rPr lang="en-US" sz="2000" smtClean="0"/>
              <a:t>What: a gig, a show, an exhibition, a classical concert, a play, a musical, a performance</a:t>
            </a:r>
          </a:p>
          <a:p>
            <a:r>
              <a:rPr lang="en-US" sz="2000" smtClean="0"/>
              <a:t> Where: a concert hall, a live music venue, a theater, a gallery, a club, the street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r>
              <a:rPr lang="en-US" sz="2000" smtClean="0"/>
              <a:t>Look at the photo and caption. Which words from Exercise 1 can describe what is happening?</a:t>
            </a:r>
          </a:p>
          <a:p>
            <a:r>
              <a:rPr lang="en-US" sz="2000" smtClean="0"/>
              <a:t> Have you seen anything like this in your country? </a:t>
            </a:r>
          </a:p>
          <a:p>
            <a:r>
              <a:rPr lang="en-US" sz="2000" smtClean="0"/>
              <a:t>What’s your favorite type of performance?</a:t>
            </a:r>
          </a:p>
          <a:p>
            <a:r>
              <a:rPr lang="en-US" sz="2000" smtClean="0"/>
              <a:t> What performance do you dislike? Tell a partner. </a:t>
            </a:r>
          </a:p>
          <a:p>
            <a:endParaRPr lang="en-US" sz="20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Vocabulary note 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Use the following word in meaningful sentences: </a:t>
            </a:r>
          </a:p>
          <a:p>
            <a:r>
              <a:rPr lang="en-US" smtClean="0"/>
              <a:t>Musical, classical, concert, show, gallery, theatre, band, artist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</TotalTime>
  <Words>173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قالب التصميم</vt:lpstr>
      </vt:variant>
      <vt:variant>
        <vt:i4>14</vt:i4>
      </vt:variant>
      <vt:variant>
        <vt:lpstr>عناوين الشرائح</vt:lpstr>
      </vt:variant>
      <vt:variant>
        <vt:i4>6</vt:i4>
      </vt:variant>
    </vt:vector>
  </HeadingPairs>
  <TitlesOfParts>
    <vt:vector size="25" baseType="lpstr">
      <vt:lpstr>Century Gothic</vt:lpstr>
      <vt:lpstr>Arial</vt:lpstr>
      <vt:lpstr>Wingdings 3</vt:lpstr>
      <vt:lpstr>Calibri</vt:lpstr>
      <vt:lpstr>Times New Roman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Unit 4 lecture 1 </vt:lpstr>
      <vt:lpstr>Art and Creativity </vt:lpstr>
      <vt:lpstr>الشريحة 3</vt:lpstr>
      <vt:lpstr>الشريحة 4</vt:lpstr>
      <vt:lpstr>الشريحة 5</vt:lpstr>
      <vt:lpstr>               Vocabulary note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</dc:title>
  <dc:creator>Power Tech</dc:creator>
  <cp:lastModifiedBy>user</cp:lastModifiedBy>
  <cp:revision>4</cp:revision>
  <dcterms:created xsi:type="dcterms:W3CDTF">2020-03-14T19:56:39Z</dcterms:created>
  <dcterms:modified xsi:type="dcterms:W3CDTF">2020-03-20T20:58:15Z</dcterms:modified>
</cp:coreProperties>
</file>